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64" r:id="rId7"/>
    <p:sldId id="259" r:id="rId8"/>
    <p:sldId id="260" r:id="rId9"/>
    <p:sldId id="262" r:id="rId10"/>
    <p:sldId id="261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3019-F107-4144-8678-D4EB506A4B41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5D4F-2362-49B7-A8A4-9C827D18A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36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3019-F107-4144-8678-D4EB506A4B41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5D4F-2362-49B7-A8A4-9C827D18A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3019-F107-4144-8678-D4EB506A4B41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5D4F-2362-49B7-A8A4-9C827D18A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3019-F107-4144-8678-D4EB506A4B41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5D4F-2362-49B7-A8A4-9C827D18A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6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3019-F107-4144-8678-D4EB506A4B41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5D4F-2362-49B7-A8A4-9C827D18A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11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3019-F107-4144-8678-D4EB506A4B41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5D4F-2362-49B7-A8A4-9C827D18A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3019-F107-4144-8678-D4EB506A4B41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5D4F-2362-49B7-A8A4-9C827D18A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5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3019-F107-4144-8678-D4EB506A4B41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5D4F-2362-49B7-A8A4-9C827D18A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47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3019-F107-4144-8678-D4EB506A4B41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5D4F-2362-49B7-A8A4-9C827D18A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38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3019-F107-4144-8678-D4EB506A4B41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5D4F-2362-49B7-A8A4-9C827D18A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7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3019-F107-4144-8678-D4EB506A4B41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5D4F-2362-49B7-A8A4-9C827D18A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73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03019-F107-4144-8678-D4EB506A4B41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25D4F-2362-49B7-A8A4-9C827D18A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1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echnologyttt2018@mail.ru" TargetMode="External"/><Relationship Id="rId2" Type="http://schemas.openxmlformats.org/officeDocument/2006/relationships/hyperlink" Target="https://reg.olimpiada.ru/register/cpm-techtech-202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pm.dogm.mos.ru/" TargetMode="External"/><Relationship Id="rId2" Type="http://schemas.openxmlformats.org/officeDocument/2006/relationships/hyperlink" Target="https://vos.olimpiada.ru/2021/invite/tre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p@mosolymp.ru" TargetMode="External"/><Relationship Id="rId5" Type="http://schemas.openxmlformats.org/officeDocument/2006/relationships/hyperlink" Target="mailto:vos@olimpiada.ru" TargetMode="External"/><Relationship Id="rId4" Type="http://schemas.openxmlformats.org/officeDocument/2006/relationships/hyperlink" Target="https://&#1094;&#1087;&#1084;.&#1088;&#1092;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548" y="659567"/>
            <a:ext cx="10807908" cy="49317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к Всероссийской Олимпиаде Школьников по Технологии в номинации «Техника, Технологии и Техническое Творчество»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5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25" y="0"/>
            <a:ext cx="10515600" cy="1325563"/>
          </a:xfrm>
        </p:spPr>
        <p:txBody>
          <a:bodyPr/>
          <a:lstStyle/>
          <a:p>
            <a:pPr algn="ctr"/>
            <a:r>
              <a:rPr lang="ru-RU" b="1" u="sng" dirty="0" smtClean="0"/>
              <a:t>Запись и регистрация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003" y="1325564"/>
            <a:ext cx="11372045" cy="5105216"/>
          </a:xfrm>
        </p:spPr>
        <p:txBody>
          <a:bodyPr/>
          <a:lstStyle/>
          <a:p>
            <a:r>
              <a:rPr lang="ru-RU" dirty="0" smtClean="0"/>
              <a:t>Регистрация всех </a:t>
            </a:r>
            <a:r>
              <a:rPr lang="ru-RU" b="1" dirty="0" smtClean="0"/>
              <a:t>учащихся</a:t>
            </a:r>
            <a:r>
              <a:rPr lang="ru-RU" dirty="0" smtClean="0"/>
              <a:t> через ЕСР по ссылке: </a:t>
            </a: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reg.olimpiada.ru/register/cpm-techtech-202</a:t>
            </a:r>
            <a:r>
              <a:rPr lang="ru-RU" u="sng" dirty="0" smtClean="0">
                <a:hlinkClick r:id="rId2"/>
              </a:rPr>
              <a:t>2</a:t>
            </a:r>
            <a:r>
              <a:rPr lang="en-US" u="sng" dirty="0">
                <a:hlinkClick r:id="rId2"/>
              </a:rPr>
              <a:t>/</a:t>
            </a:r>
            <a:endParaRPr lang="ru-RU" dirty="0"/>
          </a:p>
          <a:p>
            <a:r>
              <a:rPr lang="ru-RU" dirty="0" smtClean="0"/>
              <a:t>Отправка запроса </a:t>
            </a:r>
            <a:r>
              <a:rPr lang="ru-RU" b="1" dirty="0" smtClean="0"/>
              <a:t>от руководителя проекта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электронной почте: </a:t>
            </a:r>
            <a:r>
              <a:rPr lang="en-US" u="sng" dirty="0" smtClean="0">
                <a:hlinkClick r:id="rId3"/>
              </a:rPr>
              <a:t>technologyttt2018@mail.ru</a:t>
            </a:r>
            <a:endParaRPr lang="ru-RU" u="sng" dirty="0" smtClean="0"/>
          </a:p>
          <a:p>
            <a:r>
              <a:rPr lang="ru-RU" dirty="0" smtClean="0"/>
              <a:t>Заполнение анкеты с контактными данными ученика и преподавателя</a:t>
            </a:r>
            <a:br>
              <a:rPr lang="ru-RU" dirty="0" smtClean="0"/>
            </a:br>
            <a:r>
              <a:rPr lang="ru-RU" dirty="0" smtClean="0"/>
              <a:t>(Анкета присылается в ответ на запрос)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Контактная информация необходима для своевременной рассылки информации по почте и через группы в </a:t>
            </a:r>
            <a:r>
              <a:rPr lang="en-US" dirty="0" smtClean="0"/>
              <a:t>WhatsApp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8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239" y="23138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u="sng" dirty="0" smtClean="0"/>
              <a:t>Всем удачи!</a:t>
            </a:r>
            <a:endParaRPr lang="ru-RU" sz="7200" b="1" u="sng" dirty="0"/>
          </a:p>
        </p:txBody>
      </p:sp>
    </p:spTree>
    <p:extLst>
      <p:ext uri="{BB962C8B-B14F-4D97-AF65-F5344CB8AC3E}">
        <p14:creationId xmlns:p14="http://schemas.microsoft.com/office/powerpoint/2010/main" val="28348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646" y="365125"/>
            <a:ext cx="11122702" cy="1325563"/>
          </a:xfrm>
        </p:spPr>
        <p:txBody>
          <a:bodyPr/>
          <a:lstStyle/>
          <a:p>
            <a:pPr algn="ctr"/>
            <a:r>
              <a:rPr lang="ru-RU" b="1" u="sng" dirty="0" smtClean="0"/>
              <a:t>Тренер сборной Москвы по Технологии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53455"/>
            <a:ext cx="10515600" cy="3823507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Учитель Технологии </a:t>
            </a:r>
            <a:br>
              <a:rPr lang="ru-RU" sz="3600" dirty="0" smtClean="0"/>
            </a:br>
            <a:r>
              <a:rPr lang="ru-RU" sz="3600" dirty="0" smtClean="0"/>
              <a:t>ГБОУ «Школа №293 имени А.Т. Твардовского» Латков Владимир Вячеславович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33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u="sng" dirty="0" smtClean="0"/>
              <a:t>Источники информации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9056"/>
            <a:ext cx="10515600" cy="5066675"/>
          </a:xfrm>
        </p:spPr>
        <p:txBody>
          <a:bodyPr/>
          <a:lstStyle/>
          <a:p>
            <a:r>
              <a:rPr lang="ru-RU" dirty="0" smtClean="0"/>
              <a:t>Сайт</a:t>
            </a:r>
            <a:r>
              <a:rPr lang="ru-RU" dirty="0"/>
              <a:t>ы</a:t>
            </a:r>
            <a:r>
              <a:rPr lang="ru-RU" dirty="0" smtClean="0"/>
              <a:t> Олимпиады: </a:t>
            </a:r>
            <a:r>
              <a:rPr lang="ru-RU" dirty="0" smtClean="0">
                <a:hlinkClick r:id="rId2"/>
              </a:rPr>
              <a:t>vos.olimpiada.ru</a:t>
            </a:r>
            <a:r>
              <a:rPr lang="ru-RU" dirty="0">
                <a:hlinkClick r:id="rId2"/>
              </a:rPr>
              <a:t> </a:t>
            </a:r>
            <a:r>
              <a:rPr lang="ru-RU" dirty="0" smtClean="0">
                <a:hlinkClick r:id="rId2"/>
              </a:rPr>
              <a:t>, </a:t>
            </a:r>
            <a:r>
              <a:rPr lang="en-US" dirty="0" smtClean="0">
                <a:hlinkClick r:id="rId2"/>
              </a:rPr>
              <a:t>mosolymp.ru</a:t>
            </a:r>
            <a:endParaRPr lang="ru-RU" dirty="0" smtClean="0">
              <a:hlinkClick r:id="rId2"/>
            </a:endParaRPr>
          </a:p>
          <a:p>
            <a:r>
              <a:rPr lang="ru-RU" dirty="0" smtClean="0"/>
              <a:t>Сайт ЦПМ: </a:t>
            </a:r>
            <a:r>
              <a:rPr lang="en-US" dirty="0" smtClean="0">
                <a:hlinkClick r:id="rId3"/>
              </a:rPr>
              <a:t>https://cpm.dogm.mos.ru</a:t>
            </a:r>
            <a:r>
              <a:rPr lang="ru-RU" dirty="0" smtClean="0"/>
              <a:t>, </a:t>
            </a:r>
            <a:r>
              <a:rPr lang="en-US" dirty="0">
                <a:hlinkClick r:id="rId4"/>
              </a:rPr>
              <a:t>https://xn--l1afu.xn--p1ai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ru-RU" dirty="0" smtClean="0"/>
              <a:t>Контактный </a:t>
            </a:r>
            <a:r>
              <a:rPr lang="ru-RU" dirty="0"/>
              <a:t>адрес городского оргкомитета</a:t>
            </a:r>
            <a:r>
              <a:rPr lang="ru-RU" i="1" dirty="0"/>
              <a:t> </a:t>
            </a:r>
            <a:r>
              <a:rPr lang="ru-RU" b="1" dirty="0">
                <a:hlinkClick r:id="rId5"/>
              </a:rPr>
              <a:t>vos@olimpiada.ru</a:t>
            </a:r>
            <a:endParaRPr lang="ru-RU" dirty="0"/>
          </a:p>
          <a:p>
            <a:r>
              <a:rPr lang="ru-RU" dirty="0"/>
              <a:t>Ответственный секретарь городского оргкомитета</a:t>
            </a:r>
            <a:br>
              <a:rPr lang="ru-RU" dirty="0"/>
            </a:br>
            <a:r>
              <a:rPr lang="ru-RU" b="1" i="1" dirty="0"/>
              <a:t>Петровская Наталья </a:t>
            </a:r>
            <a:r>
              <a:rPr lang="ru-RU" b="1" i="1" dirty="0" smtClean="0"/>
              <a:t>Вячеславовна </a:t>
            </a:r>
            <a:r>
              <a:rPr lang="ru-RU" b="1" dirty="0" smtClean="0">
                <a:hlinkClick r:id="rId6"/>
              </a:rPr>
              <a:t>np@mosolymp.ru</a:t>
            </a:r>
            <a:endParaRPr lang="ru-RU" dirty="0"/>
          </a:p>
          <a:p>
            <a:endParaRPr lang="ru-RU" dirty="0">
              <a:hlinkClick r:id="rId2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07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122" y="0"/>
            <a:ext cx="10515600" cy="1158137"/>
          </a:xfrm>
        </p:spPr>
        <p:txBody>
          <a:bodyPr/>
          <a:lstStyle/>
          <a:p>
            <a:pPr algn="ctr"/>
            <a:r>
              <a:rPr lang="ru-RU" b="1" u="sng" dirty="0" smtClean="0"/>
              <a:t>Структура Олимпиады по Технологии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122" y="1158137"/>
            <a:ext cx="10395677" cy="528509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Пригласительный Этап; (май)</a:t>
            </a:r>
          </a:p>
          <a:p>
            <a:r>
              <a:rPr lang="ru-RU" sz="4000" dirty="0" smtClean="0"/>
              <a:t>Школьный Этап; (сентябрь – октябрь)</a:t>
            </a:r>
          </a:p>
          <a:p>
            <a:r>
              <a:rPr lang="ru-RU" sz="4000" dirty="0" smtClean="0"/>
              <a:t>Муниципальный Этап; (ноябрь - декабрь)</a:t>
            </a:r>
          </a:p>
          <a:p>
            <a:r>
              <a:rPr lang="ru-RU" sz="4000" dirty="0" smtClean="0"/>
              <a:t>Региональный Этап; (февраль)</a:t>
            </a:r>
          </a:p>
          <a:p>
            <a:r>
              <a:rPr lang="ru-RU" sz="4000" dirty="0" smtClean="0"/>
              <a:t>Заключительный Этап. (апрель)</a:t>
            </a:r>
          </a:p>
          <a:p>
            <a:pPr marL="0" indent="0" algn="ctr">
              <a:buNone/>
            </a:pPr>
            <a:r>
              <a:rPr lang="ru-RU" sz="4000" u="sng" dirty="0" smtClean="0"/>
              <a:t>Участники:</a:t>
            </a:r>
            <a:endParaRPr lang="ru-RU" sz="4000" u="sng" dirty="0"/>
          </a:p>
          <a:p>
            <a:pPr marL="0" indent="0" algn="ctr">
              <a:buNone/>
            </a:pPr>
            <a:r>
              <a:rPr lang="ru-RU" sz="4000" dirty="0" smtClean="0"/>
              <a:t>Ученики 5, 6 – 7, 8 – 9, 10 – 11 классов, студенты колледжей 1, 2 курса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971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Олимпиадные задания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Теория: тесты и творческое задание;</a:t>
            </a:r>
          </a:p>
          <a:p>
            <a:r>
              <a:rPr lang="ru-RU" sz="4400" dirty="0" smtClean="0"/>
              <a:t>Практика: 14 видов;</a:t>
            </a:r>
          </a:p>
          <a:p>
            <a:r>
              <a:rPr lang="ru-RU" sz="4400" dirty="0" smtClean="0"/>
              <a:t>Защита индивидуального проекта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717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19331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 smtClean="0"/>
              <a:t>Теоретические вопросы</a:t>
            </a:r>
            <a:endParaRPr lang="ru-RU" sz="48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899" y="1019332"/>
            <a:ext cx="3577652" cy="58386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i="1" u="sng" dirty="0" smtClean="0"/>
              <a:t>Общий раздел</a:t>
            </a:r>
          </a:p>
          <a:p>
            <a:r>
              <a:rPr lang="ru-RU" i="1" dirty="0" smtClean="0"/>
              <a:t>Автоматизация производства;</a:t>
            </a:r>
          </a:p>
          <a:p>
            <a:r>
              <a:rPr lang="ru-RU" i="1" dirty="0" smtClean="0"/>
              <a:t>Лазерные технологии;</a:t>
            </a:r>
          </a:p>
          <a:p>
            <a:r>
              <a:rPr lang="ru-RU" i="1" dirty="0" smtClean="0"/>
              <a:t>История техники;</a:t>
            </a:r>
          </a:p>
          <a:p>
            <a:r>
              <a:rPr lang="ru-RU" i="1" dirty="0" smtClean="0"/>
              <a:t>Агрономия;</a:t>
            </a:r>
          </a:p>
          <a:p>
            <a:r>
              <a:rPr lang="ru-RU" i="1" dirty="0" smtClean="0"/>
              <a:t>Дизайн;</a:t>
            </a:r>
          </a:p>
          <a:p>
            <a:r>
              <a:rPr lang="ru-RU" i="1" dirty="0" smtClean="0"/>
              <a:t>Черчение;</a:t>
            </a:r>
          </a:p>
          <a:p>
            <a:r>
              <a:rPr lang="ru-RU" i="1" dirty="0" smtClean="0"/>
              <a:t>Профориентация;</a:t>
            </a:r>
          </a:p>
          <a:p>
            <a:r>
              <a:rPr lang="ru-RU" i="1" dirty="0" smtClean="0"/>
              <a:t>Электротехника;</a:t>
            </a:r>
          </a:p>
          <a:p>
            <a:r>
              <a:rPr lang="ru-RU" i="1" dirty="0" smtClean="0"/>
              <a:t>Альтернативная энергетика;</a:t>
            </a:r>
          </a:p>
          <a:p>
            <a:r>
              <a:rPr lang="ru-RU" i="1" dirty="0" smtClean="0"/>
              <a:t>…</a:t>
            </a:r>
            <a:endParaRPr lang="ru-RU" i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432748" y="1019330"/>
            <a:ext cx="4482059" cy="5838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i="1" u="sng" dirty="0" smtClean="0"/>
              <a:t>ТТ и ТТ</a:t>
            </a:r>
          </a:p>
          <a:p>
            <a:r>
              <a:rPr lang="ru-RU" i="1" dirty="0" smtClean="0"/>
              <a:t>Материаловедение;</a:t>
            </a:r>
          </a:p>
          <a:p>
            <a:r>
              <a:rPr lang="ru-RU" i="1" dirty="0" smtClean="0"/>
              <a:t>Техническая графика;</a:t>
            </a:r>
          </a:p>
          <a:p>
            <a:r>
              <a:rPr lang="ru-RU" i="1" dirty="0" smtClean="0"/>
              <a:t>Машиноведение;</a:t>
            </a:r>
          </a:p>
          <a:p>
            <a:r>
              <a:rPr lang="ru-RU" i="1" dirty="0" smtClean="0"/>
              <a:t>Ремонтно-строительные работы;</a:t>
            </a:r>
          </a:p>
          <a:p>
            <a:r>
              <a:rPr lang="ru-RU" i="1" dirty="0" smtClean="0"/>
              <a:t>Техническое творчество;</a:t>
            </a:r>
          </a:p>
          <a:p>
            <a:r>
              <a:rPr lang="ru-RU" i="1" dirty="0" smtClean="0"/>
              <a:t>Производство и обработка материалов;</a:t>
            </a:r>
          </a:p>
          <a:p>
            <a:r>
              <a:rPr lang="ru-RU" i="1" dirty="0" smtClean="0"/>
              <a:t>Художественная обработка материалов;</a:t>
            </a:r>
          </a:p>
          <a:p>
            <a:r>
              <a:rPr lang="ru-RU" i="1" dirty="0" smtClean="0"/>
              <a:t>…</a:t>
            </a:r>
            <a:endParaRPr lang="ru-RU" i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914807" y="1019331"/>
            <a:ext cx="4122294" cy="583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i="1" u="sng" dirty="0" smtClean="0"/>
              <a:t>Творческое задание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i="1" dirty="0" smtClean="0"/>
              <a:t>Разработка конструкции детали или изделия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i="1" dirty="0" smtClean="0"/>
              <a:t>Составление и оформление технологической документации!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i="1" dirty="0" smtClean="0"/>
              <a:t>Технологические карты</a:t>
            </a:r>
            <a:br>
              <a:rPr lang="ru-RU" i="1" dirty="0" smtClean="0"/>
            </a:br>
            <a:r>
              <a:rPr lang="ru-RU" i="1" dirty="0" smtClean="0"/>
              <a:t> и чертежи.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191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u="sng" dirty="0" smtClean="0"/>
              <a:t>Виды практик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583" y="1325563"/>
            <a:ext cx="4753131" cy="5180168"/>
          </a:xfrm>
        </p:spPr>
        <p:txBody>
          <a:bodyPr/>
          <a:lstStyle/>
          <a:p>
            <a:pPr marL="0" indent="0" algn="ctr">
              <a:buNone/>
            </a:pPr>
            <a:r>
              <a:rPr lang="ru-RU" i="1" u="sng" dirty="0" smtClean="0"/>
              <a:t>Общие практики: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/>
              <a:t> </a:t>
            </a:r>
            <a:r>
              <a:rPr lang="en-US" i="1" dirty="0" smtClean="0"/>
              <a:t>3-D</a:t>
            </a:r>
            <a:r>
              <a:rPr lang="ru-RU" i="1" dirty="0" smtClean="0"/>
              <a:t> моделирование и печать;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 smtClean="0"/>
              <a:t> </a:t>
            </a:r>
            <a:r>
              <a:rPr lang="en-US" i="1" dirty="0" smtClean="0"/>
              <a:t>3-D</a:t>
            </a:r>
            <a:r>
              <a:rPr lang="ru-RU" i="1" dirty="0" smtClean="0"/>
              <a:t> прототипирование;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 smtClean="0"/>
              <a:t> Робототехника;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 smtClean="0"/>
              <a:t> Лазерно-гравировальные работы;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/>
              <a:t> </a:t>
            </a:r>
            <a:r>
              <a:rPr lang="ru-RU" i="1" dirty="0" smtClean="0"/>
              <a:t>Промышленный дизайн;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 smtClean="0"/>
              <a:t> Графический дизайн;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 smtClean="0"/>
              <a:t> Агрономия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ru-RU" i="1" u="sng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856814" y="1325563"/>
            <a:ext cx="7180288" cy="485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i="1" u="sng" dirty="0" smtClean="0"/>
              <a:t>Практики в «ТТ и ТТ»: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 smtClean="0"/>
              <a:t> </a:t>
            </a:r>
            <a:r>
              <a:rPr lang="ru-RU" sz="3200" i="1" dirty="0" err="1" smtClean="0"/>
              <a:t>Электрорадиотехника</a:t>
            </a:r>
            <a:r>
              <a:rPr lang="ru-RU" sz="3200" i="1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i="1" dirty="0" smtClean="0"/>
              <a:t>Ручная деревообработка;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i="1" dirty="0" smtClean="0"/>
              <a:t>Ручная металлообработка;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i="1" dirty="0" smtClean="0"/>
              <a:t>Механическая деревообработка;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i="1" dirty="0" smtClean="0"/>
              <a:t>Механическая металлообработка;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i="1" dirty="0" smtClean="0"/>
              <a:t>Токарная обработка на станке с ЧПУ;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i="1" dirty="0" smtClean="0"/>
              <a:t>Фрезерная обработка на станке с ЧПУ;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ru-RU" i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i="1" u="sng" dirty="0" smtClean="0"/>
              <a:t> </a:t>
            </a: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val="8553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321" y="1"/>
            <a:ext cx="10515600" cy="914400"/>
          </a:xfrm>
        </p:spPr>
        <p:txBody>
          <a:bodyPr/>
          <a:lstStyle/>
          <a:p>
            <a:pPr algn="ctr"/>
            <a:r>
              <a:rPr lang="ru-RU" b="1" u="sng" dirty="0" smtClean="0"/>
              <a:t>Проекты по Технологии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287" y="914401"/>
            <a:ext cx="544669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Общая тема </a:t>
            </a:r>
            <a:r>
              <a:rPr lang="ru-RU" b="1" dirty="0" smtClean="0"/>
              <a:t>«Идеи, преобразующие Мир»</a:t>
            </a:r>
          </a:p>
          <a:p>
            <a:pPr marL="0" indent="0" algn="ctr">
              <a:buNone/>
            </a:pPr>
            <a:r>
              <a:rPr lang="ru-RU" u="sng" dirty="0" smtClean="0"/>
              <a:t>Критерии оценки: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dirty="0" smtClean="0"/>
              <a:t>Социальная значимость,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dirty="0" smtClean="0"/>
              <a:t>Новизна,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dirty="0" smtClean="0"/>
              <a:t>Возможность использования результатов проекта в жизни…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08" y="914401"/>
            <a:ext cx="5924282" cy="578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41" y="0"/>
            <a:ext cx="11707318" cy="1184223"/>
          </a:xfrm>
        </p:spPr>
        <p:txBody>
          <a:bodyPr/>
          <a:lstStyle/>
          <a:p>
            <a:pPr algn="ctr"/>
            <a:r>
              <a:rPr lang="ru-RU" b="1" u="sng" dirty="0"/>
              <a:t>П</a:t>
            </a:r>
            <a:r>
              <a:rPr lang="ru-RU" b="1" u="sng" dirty="0" smtClean="0"/>
              <a:t>рофильные семинары по подготовке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4224"/>
            <a:ext cx="10515600" cy="55463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Центр Педагогического Мастерства (ЦПМ) проводит ежегодную подготовку кандидатов в сборную Москвы.</a:t>
            </a:r>
          </a:p>
          <a:p>
            <a:pPr marL="0" indent="0">
              <a:buNone/>
            </a:pPr>
            <a:r>
              <a:rPr lang="ru-RU" dirty="0" smtClean="0"/>
              <a:t>Для номинации «ТТ и ТТ» на базе ГБОУ «Школа №293 имени А.Т. Твардовского». М.ВДНХ, улица Ярославская д. 27 кабинет 13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u="sng" dirty="0" smtClean="0"/>
              <a:t>Еженедельные профильные очные и дистанционные семинары: </a:t>
            </a:r>
          </a:p>
          <a:p>
            <a:pPr marL="0" indent="0">
              <a:buNone/>
            </a:pPr>
            <a:r>
              <a:rPr lang="ru-RU" dirty="0" smtClean="0"/>
              <a:t>Вторник: 16.00 – 20.00</a:t>
            </a:r>
          </a:p>
          <a:p>
            <a:pPr marL="0" indent="0">
              <a:buNone/>
            </a:pPr>
            <a:r>
              <a:rPr lang="ru-RU" dirty="0" smtClean="0"/>
              <a:t>Четверг: 16.00 – 20.00</a:t>
            </a:r>
          </a:p>
          <a:p>
            <a:pPr marL="0" indent="0">
              <a:buNone/>
            </a:pPr>
            <a:r>
              <a:rPr lang="ru-RU" dirty="0" smtClean="0"/>
              <a:t>Суббота: с 11.00 – 15.00 день для индивидуальных консультаций и проведения подготовки к выполнению практических заданий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4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470</Words>
  <Application>Microsoft Office PowerPoint</Application>
  <PresentationFormat>Широкоэкранный</PresentationFormat>
  <Paragraphs>86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Тема Office</vt:lpstr>
      <vt:lpstr>Подготовка к Всероссийской Олимпиаде Школьников по Технологии в номинации «Техника, Технологии и Техническое Творчество»</vt:lpstr>
      <vt:lpstr>Тренер сборной Москвы по Технологии</vt:lpstr>
      <vt:lpstr>Источники информации</vt:lpstr>
      <vt:lpstr>Структура Олимпиады по Технологии</vt:lpstr>
      <vt:lpstr>Олимпиадные задания</vt:lpstr>
      <vt:lpstr>Теоретические вопросы</vt:lpstr>
      <vt:lpstr>Виды практик</vt:lpstr>
      <vt:lpstr>Проекты по Технологии</vt:lpstr>
      <vt:lpstr>Профильные семинары по подготовке</vt:lpstr>
      <vt:lpstr>Запись и регистрация</vt:lpstr>
      <vt:lpstr>Всем удачи!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Всероссийской Олимпиаде Школьников по Технологии в номинации «Техника, Технологии и Техническое Творчество»</dc:title>
  <dc:creator>projector</dc:creator>
  <cp:lastModifiedBy>Leader</cp:lastModifiedBy>
  <cp:revision>28</cp:revision>
  <dcterms:created xsi:type="dcterms:W3CDTF">2021-09-21T10:59:53Z</dcterms:created>
  <dcterms:modified xsi:type="dcterms:W3CDTF">2022-12-16T16:08:55Z</dcterms:modified>
</cp:coreProperties>
</file>